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F8CD8-7B20-4931-967F-DD2CB89CF02E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F985D-09C6-49EB-A891-B0790217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807249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МОУ СОШ №5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Категор</dc:creator>
  <cp:lastModifiedBy>Категор</cp:lastModifiedBy>
  <cp:revision>2</cp:revision>
  <dcterms:created xsi:type="dcterms:W3CDTF">2014-11-23T19:27:32Z</dcterms:created>
  <dcterms:modified xsi:type="dcterms:W3CDTF">2017-12-01T22:21:21Z</dcterms:modified>
</cp:coreProperties>
</file>