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28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71EB38-C07E-455C-9AD8-192628280AA0}" type="datetimeFigureOut">
              <a:rPr lang="ru-RU" smtClean="0"/>
              <a:t>03.03.2015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9CB64E-D0DF-40D4-944F-1BE43B0D94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41537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9CB64E-D0DF-40D4-944F-1BE43B0D94C3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0857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79712" y="975811"/>
            <a:ext cx="5961460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«Образование, название и запись чисел </a:t>
            </a:r>
          </a:p>
          <a:p>
            <a:pPr lvl="0" algn="ctr"/>
            <a:r>
              <a:rPr lang="ru-RU" sz="40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от  1 до 1000»</a:t>
            </a:r>
          </a:p>
          <a:p>
            <a:pPr lvl="0" algn="ctr"/>
            <a:r>
              <a:rPr lang="ru-RU" sz="32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Математика 3 класс</a:t>
            </a:r>
          </a:p>
          <a:p>
            <a:pPr lvl="0" algn="ctr"/>
            <a:r>
              <a:rPr lang="ru-RU" sz="32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УМК «Школа Росси</a:t>
            </a:r>
            <a:r>
              <a:rPr lang="ru-RU" sz="32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»</a:t>
            </a:r>
          </a:p>
          <a:p>
            <a:pPr lvl="0" algn="ctr"/>
            <a:r>
              <a:rPr lang="ru-RU" sz="32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</a:t>
            </a:r>
            <a:r>
              <a:rPr lang="ru-RU" sz="32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                                      </a:t>
            </a:r>
            <a:r>
              <a:rPr lang="ru-RU" sz="2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Подготовила:</a:t>
            </a:r>
          </a:p>
          <a:p>
            <a:pPr lvl="0" algn="ctr"/>
            <a: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</a:t>
            </a:r>
            <a:r>
              <a:rPr lang="ru-RU" sz="2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                                           учитель</a:t>
            </a:r>
          </a:p>
          <a:p>
            <a:pPr lvl="0" algn="ctr"/>
            <a: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</a:t>
            </a:r>
            <a:r>
              <a:rPr lang="ru-RU" sz="2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                                                  начальных</a:t>
            </a:r>
          </a:p>
          <a:p>
            <a:pPr lvl="0" algn="ctr"/>
            <a: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</a:t>
            </a:r>
            <a:r>
              <a:rPr lang="ru-RU" sz="2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                                             классов</a:t>
            </a:r>
          </a:p>
          <a:p>
            <a:pPr lvl="0" algn="ctr"/>
            <a: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</a:t>
            </a:r>
            <a:r>
              <a:rPr lang="ru-RU" sz="2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                                                  Кеда М.А.</a:t>
            </a:r>
          </a:p>
          <a:p>
            <a:pPr lvl="0" algn="ctr"/>
            <a:r>
              <a:rPr lang="ru-RU" sz="20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2015Г</a:t>
            </a:r>
          </a:p>
          <a:p>
            <a:pPr lvl="0" algn="ctr"/>
            <a:r>
              <a:rPr lang="ru-RU" sz="32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</a:t>
            </a:r>
            <a:r>
              <a:rPr lang="ru-RU" sz="32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         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1341636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72007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«Назови число»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052736"/>
            <a:ext cx="8280920" cy="5328592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3200" dirty="0" smtClean="0">
                <a:solidFill>
                  <a:schemeClr val="tx1"/>
                </a:solidFill>
              </a:rPr>
              <a:t>1.Назови числа на 1 больше 25,40, 88,99</a:t>
            </a:r>
          </a:p>
          <a:p>
            <a:r>
              <a:rPr lang="ru-RU" sz="3200" dirty="0" smtClean="0">
                <a:solidFill>
                  <a:schemeClr val="tx1"/>
                </a:solidFill>
              </a:rPr>
              <a:t>2.Назови соседей чисел 80, 59, 36, 79.</a:t>
            </a:r>
            <a:endParaRPr lang="ru-RU" sz="3200" dirty="0">
              <a:solidFill>
                <a:schemeClr val="tx1"/>
              </a:solidFill>
            </a:endParaRPr>
          </a:p>
          <a:p>
            <a:r>
              <a:rPr lang="ru-RU" sz="3200" dirty="0" smtClean="0">
                <a:solidFill>
                  <a:schemeClr val="tx1"/>
                </a:solidFill>
              </a:rPr>
              <a:t>    3.Какие числа живут между числами49 и 51, 93и 95, 97 и 99?</a:t>
            </a:r>
          </a:p>
          <a:p>
            <a:r>
              <a:rPr lang="ru-RU" sz="3200" dirty="0" smtClean="0">
                <a:solidFill>
                  <a:schemeClr val="tx1"/>
                </a:solidFill>
              </a:rPr>
              <a:t>     4.Какие числа потерялись:47, 48, 49, 52, 53, 55, 57, 59, 62.</a:t>
            </a:r>
          </a:p>
          <a:p>
            <a:r>
              <a:rPr lang="ru-RU" sz="3200" dirty="0" smtClean="0">
                <a:solidFill>
                  <a:schemeClr val="tx1"/>
                </a:solidFill>
              </a:rPr>
              <a:t>     5.Назови все числа первой сотни, которые оканчиваются </a:t>
            </a:r>
            <a:r>
              <a:rPr lang="ru-RU" sz="3200" dirty="0" smtClean="0">
                <a:solidFill>
                  <a:schemeClr val="tx1"/>
                </a:solidFill>
              </a:rPr>
              <a:t>цифрой 5</a:t>
            </a:r>
            <a:endParaRPr lang="ru-RU" sz="3200" dirty="0" smtClean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2186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692696"/>
            <a:ext cx="784887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                                           Задачи.</a:t>
            </a:r>
          </a:p>
          <a:p>
            <a:r>
              <a:rPr lang="ru-RU" sz="2400" dirty="0" smtClean="0"/>
              <a:t>Чему равен объём бочонка, если 1/6часть его объёма равна 11л.</a:t>
            </a:r>
          </a:p>
          <a:p>
            <a:endParaRPr lang="ru-RU" sz="2400" dirty="0"/>
          </a:p>
          <a:p>
            <a:r>
              <a:rPr lang="ru-RU" sz="2400" dirty="0" smtClean="0"/>
              <a:t>Лиза за 3 мин разукрасила9 открыток. Сколько открыток она разукрасит за 6 минут?</a:t>
            </a:r>
          </a:p>
          <a:p>
            <a:endParaRPr lang="ru-RU" sz="2400" dirty="0"/>
          </a:p>
          <a:p>
            <a:endParaRPr lang="ru-RU" sz="2400" dirty="0" smtClean="0"/>
          </a:p>
          <a:p>
            <a:endParaRPr lang="ru-RU" sz="2400" dirty="0"/>
          </a:p>
          <a:p>
            <a:r>
              <a:rPr lang="ru-RU" sz="2400" dirty="0" smtClean="0"/>
              <a:t>                               Геометрический материал.    </a:t>
            </a:r>
          </a:p>
          <a:p>
            <a:r>
              <a:rPr lang="ru-RU" sz="2400" dirty="0" smtClean="0"/>
              <a:t>Сторона </a:t>
            </a:r>
            <a:r>
              <a:rPr lang="ru-RU" sz="2400" dirty="0"/>
              <a:t>п</a:t>
            </a:r>
            <a:r>
              <a:rPr lang="ru-RU" sz="2400" dirty="0" smtClean="0"/>
              <a:t>ервого квадрата    равна 3 см, а второго-4 см. На сколько площадь первого квадрата меньше площади второго квадрата?</a:t>
            </a:r>
          </a:p>
          <a:p>
            <a:r>
              <a:rPr lang="ru-RU" sz="2400" dirty="0" smtClean="0"/>
              <a:t>Сколько различных прямоугольников площадью12см2 </a:t>
            </a:r>
            <a:r>
              <a:rPr lang="ru-RU" sz="2400" smtClean="0"/>
              <a:t>можно начертить?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26493496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8598" y="1700809"/>
            <a:ext cx="6862828" cy="4608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676767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323528" y="2564904"/>
            <a:ext cx="8229600" cy="1296144"/>
          </a:xfrm>
        </p:spPr>
        <p:txBody>
          <a:bodyPr>
            <a:normAutofit/>
          </a:bodyPr>
          <a:lstStyle/>
          <a:p>
            <a:r>
              <a:rPr lang="ru-RU" dirty="0" smtClean="0"/>
              <a:t>	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3127" y="2060848"/>
            <a:ext cx="9144000" cy="350865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Образование,  название и 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Запись чисел от </a:t>
            </a:r>
          </a:p>
          <a:p>
            <a:pPr algn="ctr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   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до       </a:t>
            </a:r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1000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59055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412776"/>
            <a:ext cx="7920880" cy="5256584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chemeClr val="tx1"/>
                </a:solidFill>
              </a:rPr>
              <a:t>1сотня   - сто             100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2сотни - двести     200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3сотни  - триста     300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      4сотни - четыреста    400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   5сотент- пятьсот      500 </a:t>
            </a:r>
            <a:r>
              <a:rPr lang="ru-RU" sz="3200" dirty="0">
                <a:solidFill>
                  <a:schemeClr val="tx1"/>
                </a:solidFill>
              </a:rPr>
              <a:t> </a:t>
            </a:r>
            <a:r>
              <a:rPr lang="ru-RU" sz="3200" dirty="0" smtClean="0">
                <a:solidFill>
                  <a:schemeClr val="tx1"/>
                </a:solidFill>
              </a:rPr>
              <a:t>   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6сотен - шестьсот 600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      7сотен  -   семьсот       700 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        8сотен  -      восемьсот 800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       9сотен  -    девятьсот  900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 </a:t>
            </a:r>
            <a:r>
              <a:rPr lang="ru-RU" sz="4900" dirty="0" smtClean="0">
                <a:solidFill>
                  <a:schemeClr val="tx1"/>
                </a:solidFill>
              </a:rPr>
              <a:t>10сотен-тысяча  1000</a:t>
            </a:r>
            <a:r>
              <a:rPr lang="ru-RU" sz="3200" dirty="0" smtClean="0">
                <a:solidFill>
                  <a:schemeClr val="tx1"/>
                </a:solidFill>
              </a:rPr>
              <a:t/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/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7365" y="620688"/>
            <a:ext cx="6417734" cy="72008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tx1"/>
                </a:solidFill>
              </a:rPr>
              <a:t>Прочитайте названия трёхзначных чисел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6377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Обратные задачи</a:t>
            </a:r>
          </a:p>
        </p:txBody>
      </p:sp>
      <p:graphicFrame>
        <p:nvGraphicFramePr>
          <p:cNvPr id="3" name="Group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98572342"/>
              </p:ext>
            </p:extLst>
          </p:nvPr>
        </p:nvGraphicFramePr>
        <p:xfrm>
          <a:off x="284018" y="1493837"/>
          <a:ext cx="8610600" cy="4525963"/>
        </p:xfrm>
        <a:graphic>
          <a:graphicData uri="http://schemas.openxmlformats.org/drawingml/2006/table">
            <a:tbl>
              <a:tblPr/>
              <a:tblGrid>
                <a:gridCol w="4305300"/>
                <a:gridCol w="4305300"/>
              </a:tblGrid>
              <a:tr h="45259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Цв</a:t>
                      </a: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.-? наб. по 12 л.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              86л.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Белой – 50 л.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Цв.-3 наб. по 12 л.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              86л.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Белой - ? л.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AutoShape 16"/>
          <p:cNvSpPr>
            <a:spLocks/>
          </p:cNvSpPr>
          <p:nvPr/>
        </p:nvSpPr>
        <p:spPr bwMode="auto">
          <a:xfrm>
            <a:off x="3276600" y="2133600"/>
            <a:ext cx="457200" cy="1600200"/>
          </a:xfrm>
          <a:prstGeom prst="rightBrace">
            <a:avLst>
              <a:gd name="adj1" fmla="val 29167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AutoShape 17"/>
          <p:cNvSpPr>
            <a:spLocks/>
          </p:cNvSpPr>
          <p:nvPr/>
        </p:nvSpPr>
        <p:spPr bwMode="auto">
          <a:xfrm>
            <a:off x="7620000" y="2209800"/>
            <a:ext cx="381000" cy="1600200"/>
          </a:xfrm>
          <a:prstGeom prst="rightBrace">
            <a:avLst>
              <a:gd name="adj1" fmla="val 35000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Rectangle 18" descr="Крупная сетка"/>
          <p:cNvSpPr>
            <a:spLocks noChangeArrowheads="1"/>
          </p:cNvSpPr>
          <p:nvPr/>
        </p:nvSpPr>
        <p:spPr bwMode="auto">
          <a:xfrm>
            <a:off x="381000" y="3962400"/>
            <a:ext cx="3962400" cy="2057400"/>
          </a:xfrm>
          <a:prstGeom prst="rect">
            <a:avLst/>
          </a:prstGeom>
          <a:pattFill prst="lgGrid">
            <a:fgClr>
              <a:srgbClr val="BBE0E3"/>
            </a:fgClr>
            <a:bgClr>
              <a:srgbClr val="FFFFFF"/>
            </a:bgClr>
          </a:patt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1)86 – 50 = 36 (л.)–цветной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2)36 : 12 = 3 (н.) – цветной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Ответ: 3 набора</a:t>
            </a:r>
          </a:p>
        </p:txBody>
      </p:sp>
      <p:sp>
        <p:nvSpPr>
          <p:cNvPr id="7" name="Rectangle 19" descr="Крупная сетка"/>
          <p:cNvSpPr>
            <a:spLocks noChangeArrowheads="1"/>
          </p:cNvSpPr>
          <p:nvPr/>
        </p:nvSpPr>
        <p:spPr bwMode="auto">
          <a:xfrm>
            <a:off x="4724400" y="3962400"/>
            <a:ext cx="3962400" cy="2057400"/>
          </a:xfrm>
          <a:prstGeom prst="rect">
            <a:avLst/>
          </a:prstGeom>
          <a:pattFill prst="lgGrid">
            <a:fgClr>
              <a:srgbClr val="BBE0E3"/>
            </a:fgClr>
            <a:bgClr>
              <a:srgbClr val="FFFFFF"/>
            </a:bgClr>
          </a:patt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1)12 * 3 = 36 (л.) –цветной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2)86 – 36 = 50 (л.) –белой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Ответ: 50 листов</a:t>
            </a:r>
          </a:p>
        </p:txBody>
      </p:sp>
    </p:spTree>
    <p:extLst>
      <p:ext uri="{BB962C8B-B14F-4D97-AF65-F5344CB8AC3E}">
        <p14:creationId xmlns:p14="http://schemas.microsoft.com/office/powerpoint/2010/main" val="76450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4"/>
          <p:cNvSpPr>
            <a:spLocks noGrp="1"/>
          </p:cNvSpPr>
          <p:nvPr>
            <p:ph type="ftr" sz="quarter" idx="11"/>
          </p:nvPr>
        </p:nvSpPr>
        <p:spPr>
          <a:xfrm flipH="1" flipV="1">
            <a:off x="7505700" y="6571822"/>
            <a:ext cx="1447800" cy="97538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5334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1.Учебник: № 7, стр. 36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2. Тетрадь: № 4, стр. 40</a:t>
            </a:r>
            <a:endParaRPr kumimoji="0" lang="ru-RU" sz="4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WordArt 6"/>
          <p:cNvSpPr>
            <a:spLocks noChangeArrowheads="1" noChangeShapeType="1" noTextEdit="1"/>
          </p:cNvSpPr>
          <p:nvPr/>
        </p:nvSpPr>
        <p:spPr bwMode="auto">
          <a:xfrm>
            <a:off x="1524000" y="457200"/>
            <a:ext cx="67056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3333FF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Домашнее  задание</a:t>
            </a:r>
          </a:p>
        </p:txBody>
      </p:sp>
      <p:sp>
        <p:nvSpPr>
          <p:cNvPr id="5" name="WordArt 8"/>
          <p:cNvSpPr>
            <a:spLocks noChangeArrowheads="1" noChangeShapeType="1" noTextEdit="1"/>
          </p:cNvSpPr>
          <p:nvPr/>
        </p:nvSpPr>
        <p:spPr bwMode="auto">
          <a:xfrm>
            <a:off x="228600" y="4038600"/>
            <a:ext cx="4800600" cy="213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СПАСИБО</a:t>
            </a:r>
          </a:p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ЗА</a:t>
            </a:r>
          </a:p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УРОК</a:t>
            </a:r>
          </a:p>
        </p:txBody>
      </p:sp>
      <p:pic>
        <p:nvPicPr>
          <p:cNvPr id="6" name="Picture 9" descr="LADY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9725" y="1295400"/>
            <a:ext cx="3724275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45836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101</TotalTime>
  <Words>293</Words>
  <Application>Microsoft Office PowerPoint</Application>
  <PresentationFormat>Экран (4:3)</PresentationFormat>
  <Paragraphs>56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Волна</vt:lpstr>
      <vt:lpstr>Презентация PowerPoint</vt:lpstr>
      <vt:lpstr>«Назови число»</vt:lpstr>
      <vt:lpstr>Презентация PowerPoint</vt:lpstr>
      <vt:lpstr>Презентация PowerPoint</vt:lpstr>
      <vt:lpstr> </vt:lpstr>
      <vt:lpstr>1сотня   - сто             100 2сотни - двести     200 3сотни  - триста     300       4сотни - четыреста    400    5сотент- пятьсот      500      6сотен - шестьсот 600       7сотен  -   семьсот       700          8сотен  -      восемьсот 800        9сотен  -    девятьсот  900  10сотен-тысяча  1000  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Кеда</cp:lastModifiedBy>
  <cp:revision>26</cp:revision>
  <dcterms:created xsi:type="dcterms:W3CDTF">2015-03-02T15:53:29Z</dcterms:created>
  <dcterms:modified xsi:type="dcterms:W3CDTF">2015-03-03T09:13:20Z</dcterms:modified>
</cp:coreProperties>
</file>